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83" r:id="rId6"/>
    <p:sldId id="260" r:id="rId7"/>
    <p:sldId id="269" r:id="rId8"/>
    <p:sldId id="267" r:id="rId9"/>
    <p:sldId id="261" r:id="rId10"/>
    <p:sldId id="262" r:id="rId11"/>
    <p:sldId id="271" r:id="rId12"/>
    <p:sldId id="263" r:id="rId13"/>
    <p:sldId id="272" r:id="rId14"/>
    <p:sldId id="264" r:id="rId15"/>
    <p:sldId id="270" r:id="rId16"/>
    <p:sldId id="265" r:id="rId17"/>
    <p:sldId id="266" r:id="rId18"/>
    <p:sldId id="276" r:id="rId19"/>
    <p:sldId id="277" r:id="rId20"/>
    <p:sldId id="278" r:id="rId21"/>
    <p:sldId id="279" r:id="rId22"/>
    <p:sldId id="280" r:id="rId23"/>
    <p:sldId id="284" r:id="rId24"/>
    <p:sldId id="281" r:id="rId25"/>
    <p:sldId id="282" r:id="rId26"/>
    <p:sldId id="273" r:id="rId27"/>
    <p:sldId id="274" r:id="rId28"/>
    <p:sldId id="275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4660"/>
  </p:normalViewPr>
  <p:slideViewPr>
    <p:cSldViewPr>
      <p:cViewPr varScale="1">
        <p:scale>
          <a:sx n="110" d="100"/>
          <a:sy n="110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4ABD3-1CE8-4A41-B85B-FCE6CFAD1283}" type="datetimeFigureOut">
              <a:rPr lang="pl-PL" smtClean="0"/>
              <a:pPr/>
              <a:t>2014-06-03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EE6AF-0B33-40A0-AAA0-A994AAC9FCE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 descr="logoB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571480"/>
            <a:ext cx="5867400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500042"/>
            <a:ext cx="8229600" cy="5383219"/>
          </a:xfrm>
        </p:spPr>
        <p:txBody>
          <a:bodyPr/>
          <a:lstStyle/>
          <a:p>
            <a:pPr>
              <a:buNone/>
            </a:pPr>
            <a:r>
              <a:rPr lang="sk-SK" b="1" i="1" dirty="0" smtClean="0">
                <a:solidFill>
                  <a:schemeClr val="accent1"/>
                </a:solidFill>
              </a:rPr>
              <a:t>Master Study Programmes</a:t>
            </a:r>
            <a:r>
              <a:rPr lang="sk-SK" dirty="0" smtClean="0">
                <a:solidFill>
                  <a:schemeClr val="accent1"/>
                </a:solidFill>
              </a:rPr>
              <a:t>:</a:t>
            </a:r>
          </a:p>
          <a:p>
            <a:pPr>
              <a:buNone/>
            </a:pPr>
            <a:endParaRPr lang="sk-SK" b="1" i="1" dirty="0" smtClean="0"/>
          </a:p>
          <a:p>
            <a:pPr>
              <a:buNone/>
            </a:pPr>
            <a:endParaRPr lang="sk-SK" b="1" i="1" dirty="0" smtClean="0"/>
          </a:p>
          <a:p>
            <a:r>
              <a:rPr lang="sk-SK" b="1" dirty="0">
                <a:solidFill>
                  <a:schemeClr val="tx2"/>
                </a:solidFill>
              </a:rPr>
              <a:t>Public Relation Ethics and Business </a:t>
            </a:r>
            <a:r>
              <a:rPr lang="sk-SK" b="1" dirty="0" smtClean="0">
                <a:solidFill>
                  <a:schemeClr val="tx2"/>
                </a:solidFill>
              </a:rPr>
              <a:t>Protocol</a:t>
            </a:r>
          </a:p>
          <a:p>
            <a:pPr>
              <a:buNone/>
            </a:pPr>
            <a:endParaRPr lang="sk-SK" dirty="0" smtClean="0"/>
          </a:p>
          <a:p>
            <a:r>
              <a:rPr lang="sk-SK" b="1" dirty="0" smtClean="0">
                <a:solidFill>
                  <a:schemeClr val="tx2"/>
                </a:solidFill>
              </a:rPr>
              <a:t>Social Services and Counselling</a:t>
            </a:r>
          </a:p>
          <a:p>
            <a:pPr>
              <a:buNone/>
            </a:pPr>
            <a:endParaRPr lang="sk-SK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sk-SK" b="1" dirty="0" smtClean="0">
                <a:solidFill>
                  <a:schemeClr val="tx2"/>
                </a:solidFill>
              </a:rPr>
              <a:t>	</a:t>
            </a:r>
            <a:r>
              <a:rPr lang="sk-SK" b="1" dirty="0" smtClean="0">
                <a:solidFill>
                  <a:schemeClr val="accent4">
                    <a:lumMod val="75000"/>
                  </a:schemeClr>
                </a:solidFill>
              </a:rPr>
              <a:t>Price per Semester is 850 </a:t>
            </a:r>
            <a:r>
              <a:rPr lang="pl-PL" b="1" dirty="0" smtClean="0">
                <a:solidFill>
                  <a:schemeClr val="accent4">
                    <a:lumMod val="75000"/>
                  </a:schemeClr>
                </a:solidFill>
              </a:rPr>
              <a:t>€.</a:t>
            </a:r>
            <a:endParaRPr lang="sk-SK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dirty="0" smtClean="0"/>
          </a:p>
          <a:p>
            <a:endParaRPr lang="sk-SK" dirty="0" smtClean="0"/>
          </a:p>
          <a:p>
            <a:endParaRPr lang="pl-PL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sk-SK" b="1" dirty="0" smtClean="0">
                <a:solidFill>
                  <a:schemeClr val="accent1"/>
                </a:solidFill>
              </a:rPr>
              <a:t>International Enterprising in Trade and Services</a:t>
            </a:r>
            <a:r>
              <a:rPr lang="sk-SK" b="1" dirty="0" smtClean="0">
                <a:solidFill>
                  <a:srgbClr val="FF0000"/>
                </a:solidFill>
              </a:rPr>
              <a:t/>
            </a:r>
            <a:br>
              <a:rPr lang="sk-SK" b="1" dirty="0" smtClean="0">
                <a:solidFill>
                  <a:srgbClr val="FF0000"/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41167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sk-SK" sz="3800" b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sk-SK" sz="4100" b="1" dirty="0" smtClean="0">
                <a:solidFill>
                  <a:srgbClr val="002060"/>
                </a:solidFill>
              </a:rPr>
              <a:t>Why </a:t>
            </a:r>
            <a:r>
              <a:rPr lang="sk-SK" sz="4100" b="1" dirty="0">
                <a:solidFill>
                  <a:srgbClr val="002060"/>
                </a:solidFill>
              </a:rPr>
              <a:t>to </a:t>
            </a:r>
            <a:r>
              <a:rPr lang="sk-SK" sz="4100" b="1" dirty="0" smtClean="0">
                <a:solidFill>
                  <a:srgbClr val="002060"/>
                </a:solidFill>
              </a:rPr>
              <a:t>study </a:t>
            </a:r>
            <a:r>
              <a:rPr lang="sk-SK" sz="4100" b="1" dirty="0">
                <a:solidFill>
                  <a:srgbClr val="002060"/>
                </a:solidFill>
              </a:rPr>
              <a:t>This Study Programme</a:t>
            </a:r>
            <a:r>
              <a:rPr lang="sk-SK" sz="4100" b="1" dirty="0" smtClean="0">
                <a:solidFill>
                  <a:srgbClr val="002060"/>
                </a:solidFill>
              </a:rPr>
              <a:t>?</a:t>
            </a:r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endParaRPr lang="sk-SK" b="1" dirty="0" smtClean="0"/>
          </a:p>
          <a:p>
            <a:pPr>
              <a:buNone/>
            </a:pPr>
            <a:r>
              <a:rPr lang="sk-SK" b="1" i="1" dirty="0" smtClean="0">
                <a:solidFill>
                  <a:schemeClr val="accent1"/>
                </a:solidFill>
              </a:rPr>
              <a:t>ATTRACTIVE</a:t>
            </a:r>
          </a:p>
          <a:p>
            <a:pPr algn="just">
              <a:buNone/>
            </a:pPr>
            <a:r>
              <a:rPr lang="sk-SK" dirty="0" smtClean="0"/>
              <a:t>	It </a:t>
            </a:r>
            <a:r>
              <a:rPr lang="sk-SK" dirty="0"/>
              <a:t>mediates contacts with possible </a:t>
            </a:r>
            <a:r>
              <a:rPr lang="sk-SK" dirty="0" smtClean="0"/>
              <a:t>future employment </a:t>
            </a:r>
            <a:r>
              <a:rPr lang="sk-SK" dirty="0"/>
              <a:t>during the studies</a:t>
            </a:r>
            <a:r>
              <a:rPr lang="sk-SK" dirty="0" smtClean="0"/>
              <a:t>.</a:t>
            </a:r>
          </a:p>
          <a:p>
            <a:pPr>
              <a:buNone/>
            </a:pPr>
            <a:endParaRPr lang="sk-SK" b="1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accent1"/>
                </a:solidFill>
              </a:rPr>
              <a:t>MODERN</a:t>
            </a:r>
          </a:p>
          <a:p>
            <a:pPr algn="just">
              <a:buNone/>
            </a:pPr>
            <a:r>
              <a:rPr lang="sk-SK" dirty="0" smtClean="0"/>
              <a:t>	We </a:t>
            </a:r>
            <a:r>
              <a:rPr lang="sk-SK" dirty="0"/>
              <a:t>use the latest didactic, information and communication technologies.</a:t>
            </a:r>
            <a:endParaRPr lang="sk-SK" b="1" i="1" dirty="0" smtClean="0"/>
          </a:p>
          <a:p>
            <a:pPr>
              <a:buNone/>
            </a:pP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k-SK" b="1" i="1" dirty="0" smtClean="0">
                <a:solidFill>
                  <a:schemeClr val="tx2"/>
                </a:solidFill>
              </a:rPr>
              <a:t>DYNAMIC</a:t>
            </a:r>
          </a:p>
          <a:p>
            <a:pPr algn="just">
              <a:buNone/>
            </a:pPr>
            <a:r>
              <a:rPr lang="sk-SK" dirty="0" smtClean="0"/>
              <a:t>	The </a:t>
            </a:r>
            <a:r>
              <a:rPr lang="sk-SK" dirty="0"/>
              <a:t>content of seminars and training is adapted to the current needs of the society and to the latest information</a:t>
            </a:r>
            <a:r>
              <a:rPr lang="sk-SK" dirty="0" smtClean="0"/>
              <a:t>.</a:t>
            </a:r>
          </a:p>
          <a:p>
            <a:pPr>
              <a:buNone/>
            </a:pPr>
            <a:endParaRPr lang="sk-SK" dirty="0"/>
          </a:p>
          <a:p>
            <a:pPr>
              <a:buNone/>
            </a:pPr>
            <a:r>
              <a:rPr lang="sk-SK" b="1" i="1" dirty="0" smtClean="0">
                <a:solidFill>
                  <a:schemeClr val="tx2"/>
                </a:solidFill>
              </a:rPr>
              <a:t>INNOVATIVE</a:t>
            </a:r>
          </a:p>
          <a:p>
            <a:pPr algn="just">
              <a:buNone/>
            </a:pPr>
            <a:r>
              <a:rPr lang="sk-SK" dirty="0" smtClean="0"/>
              <a:t>	We </a:t>
            </a:r>
            <a:r>
              <a:rPr lang="sk-SK" dirty="0"/>
              <a:t>gain new knowledge on the international scientific events and we link them to practice</a:t>
            </a:r>
            <a:r>
              <a:rPr lang="sk-SK" dirty="0" smtClean="0"/>
              <a:t>.</a:t>
            </a:r>
          </a:p>
          <a:p>
            <a:pPr>
              <a:buNone/>
            </a:pPr>
            <a:endParaRPr lang="sk-SK" b="1" i="1" dirty="0">
              <a:solidFill>
                <a:srgbClr val="00B050"/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tx2"/>
                </a:solidFill>
              </a:rPr>
              <a:t>PROFESSIONAL</a:t>
            </a:r>
          </a:p>
          <a:p>
            <a:pPr algn="just">
              <a:buNone/>
            </a:pPr>
            <a:r>
              <a:rPr lang="sk-SK" dirty="0" smtClean="0"/>
              <a:t>	We </a:t>
            </a:r>
            <a:r>
              <a:rPr lang="sk-SK" dirty="0"/>
              <a:t>organise seminars led by experts from business environment and by managers of companies and businesses.</a:t>
            </a:r>
          </a:p>
          <a:p>
            <a:pPr>
              <a:buNone/>
            </a:pPr>
            <a:r>
              <a:rPr lang="sk-SK" dirty="0" smtClean="0">
                <a:solidFill>
                  <a:srgbClr val="00B050"/>
                </a:solidFill>
              </a:rPr>
              <a:t> </a:t>
            </a:r>
          </a:p>
          <a:p>
            <a:pPr>
              <a:buNone/>
            </a:pPr>
            <a:endParaRPr lang="sk-SK" b="1" i="1" dirty="0">
              <a:solidFill>
                <a:srgbClr val="00B050"/>
              </a:solidFill>
            </a:endParaRP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b="1" i="1" dirty="0" smtClean="0">
                <a:solidFill>
                  <a:schemeClr val="tx2"/>
                </a:solidFill>
              </a:rPr>
              <a:t>The Graduates</a:t>
            </a:r>
            <a:endParaRPr lang="pl-PL" sz="3600" b="1" i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/>
              <a:t>Manager in the middle management level </a:t>
            </a:r>
            <a:r>
              <a:rPr lang="sk-SK" dirty="0"/>
              <a:t>(international companies, multinational corporations</a:t>
            </a:r>
            <a:r>
              <a:rPr lang="sk-SK" dirty="0" smtClean="0"/>
              <a:t>),</a:t>
            </a:r>
          </a:p>
          <a:p>
            <a:r>
              <a:rPr lang="sk-SK" b="1" dirty="0" smtClean="0"/>
              <a:t>Sales </a:t>
            </a:r>
            <a:r>
              <a:rPr lang="sk-SK" b="1" dirty="0"/>
              <a:t>representative </a:t>
            </a:r>
            <a:r>
              <a:rPr lang="sk-SK" dirty="0"/>
              <a:t>(sales and distribution companies, insurance companies </a:t>
            </a:r>
            <a:r>
              <a:rPr lang="sk-SK" dirty="0" smtClean="0"/>
              <a:t>...),</a:t>
            </a:r>
          </a:p>
          <a:p>
            <a:r>
              <a:rPr lang="sk-SK" b="1" dirty="0" smtClean="0"/>
              <a:t>Business </a:t>
            </a:r>
            <a:r>
              <a:rPr lang="sk-SK" b="1" dirty="0"/>
              <a:t>operator </a:t>
            </a:r>
            <a:r>
              <a:rPr lang="sk-SK" dirty="0"/>
              <a:t>(business enterprises, business services and tourism </a:t>
            </a:r>
            <a:r>
              <a:rPr lang="sk-SK" dirty="0" smtClean="0"/>
              <a:t>...).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</a:rPr>
              <a:t>Welcome to Prešov - Slovakia</a:t>
            </a: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r>
              <a:rPr lang="sk-SK" dirty="0" smtClean="0">
                <a:solidFill>
                  <a:schemeClr val="tx2"/>
                </a:solidFill>
              </a:rPr>
              <a:t>Dynamic town with unique atmosphere</a:t>
            </a:r>
          </a:p>
          <a:p>
            <a:r>
              <a:rPr lang="sk-SK" dirty="0" smtClean="0">
                <a:solidFill>
                  <a:schemeClr val="tx2"/>
                </a:solidFill>
              </a:rPr>
              <a:t>Town of students with a true young spirit</a:t>
            </a: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098" name="Picture 2" descr="http://www.presov.sk/image/3626/img_13057246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702" y="2428868"/>
            <a:ext cx="5582744" cy="3719503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285992"/>
            <a:ext cx="25241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720" y="0"/>
            <a:ext cx="8229600" cy="1143000"/>
          </a:xfrm>
        </p:spPr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Prešov</a:t>
            </a: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5500726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3rd biggest town in Slovakia</a:t>
            </a:r>
            <a:r>
              <a:rPr lang="sk-SK" sz="2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just">
              <a:buNone/>
            </a:pPr>
            <a:r>
              <a:rPr lang="sk-SK" sz="2800" dirty="0" smtClean="0">
                <a:solidFill>
                  <a:schemeClr val="tx2">
                    <a:lumMod val="75000"/>
                  </a:schemeClr>
                </a:solidFill>
              </a:rPr>
              <a:t>	which has about 90 000 citizens </a:t>
            </a:r>
          </a:p>
          <a:p>
            <a:pPr algn="just">
              <a:buNone/>
            </a:pPr>
            <a:r>
              <a:rPr lang="sk-SK" sz="2800" dirty="0" smtClean="0">
                <a:solidFill>
                  <a:schemeClr val="tx2">
                    <a:lumMod val="75000"/>
                  </a:schemeClr>
                </a:solidFill>
              </a:rPr>
              <a:t>	of different nationalities.</a:t>
            </a:r>
          </a:p>
          <a:p>
            <a:pPr algn="just">
              <a:buNone/>
            </a:pP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It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is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industrial,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cultural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educational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 and sport </a:t>
            </a:r>
            <a:r>
              <a:rPr lang="pl-PL" sz="2800" dirty="0" err="1" smtClean="0">
                <a:solidFill>
                  <a:schemeClr val="tx2">
                    <a:lumMod val="75000"/>
                  </a:schemeClr>
                </a:solidFill>
              </a:rPr>
              <a:t>centre</a:t>
            </a:r>
            <a:r>
              <a:rPr lang="pl-PL" sz="28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algn="just">
              <a:buNone/>
            </a:pP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endParaRPr lang="pl-PL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sk-SK" sz="2800" dirty="0" smtClean="0">
                <a:solidFill>
                  <a:schemeClr val="tx2">
                    <a:lumMod val="75000"/>
                  </a:schemeClr>
                </a:solidFill>
              </a:rPr>
              <a:t>Prešov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belongs to the most significant historical towns in Slovakia</a:t>
            </a:r>
            <a:r>
              <a:rPr lang="sk-SK" sz="2800" dirty="0" smtClean="0">
                <a:solidFill>
                  <a:schemeClr val="tx2">
                    <a:lumMod val="75000"/>
                  </a:schemeClr>
                </a:solidFill>
              </a:rPr>
              <a:t> and offers a wide range of cultural and social events, that you must see!</a:t>
            </a:r>
          </a:p>
          <a:p>
            <a:endParaRPr lang="sk-SK" dirty="0" smtClean="0"/>
          </a:p>
          <a:p>
            <a:endParaRPr lang="pl-PL" dirty="0"/>
          </a:p>
        </p:txBody>
      </p:sp>
      <p:pic>
        <p:nvPicPr>
          <p:cNvPr id="5122" name="Picture 2" descr="http://img.topky.sk/cestovky/320px/294663.jpg/den-presov0-Europa-mes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214421"/>
            <a:ext cx="3071834" cy="187189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876"/>
            <a:ext cx="22424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://www.1fctatran.sk/old/images/stadion/hracia_plocha3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3571876"/>
            <a:ext cx="2795552" cy="1571635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571876"/>
            <a:ext cx="289702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4000" b="1" i="1" dirty="0" smtClean="0">
                <a:solidFill>
                  <a:schemeClr val="accent1">
                    <a:lumMod val="75000"/>
                  </a:schemeClr>
                </a:solidFill>
              </a:rPr>
              <a:t>Culture of Prešov</a:t>
            </a:r>
            <a:endParaRPr lang="pl-PL" sz="4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000108"/>
            <a:ext cx="8229600" cy="3643338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Private galleries and museums keep the attention of visitors</a:t>
            </a:r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who require the best quality.</a:t>
            </a: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None/>
            </a:pPr>
            <a:endParaRPr lang="sk-SK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city offers many </a:t>
            </a:r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recreational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places</a:t>
            </a:r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 where students can </a:t>
            </a:r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abreact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after a hard day at school</a:t>
            </a:r>
            <a:r>
              <a:rPr lang="sk-SK" dirty="0" smtClean="0">
                <a:solidFill>
                  <a:schemeClr val="tx2">
                    <a:lumMod val="75000"/>
                  </a:schemeClr>
                </a:solidFill>
              </a:rPr>
              <a:t> ;)</a:t>
            </a:r>
          </a:p>
        </p:txBody>
      </p:sp>
      <p:pic>
        <p:nvPicPr>
          <p:cNvPr id="8196" name="Picture 4" descr="C:\Documents and Settings\Owner\Desktop\otvoreniea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00570"/>
            <a:ext cx="2928958" cy="1970486"/>
          </a:xfrm>
          <a:prstGeom prst="rect">
            <a:avLst/>
          </a:prstGeom>
          <a:noFill/>
        </p:spPr>
      </p:pic>
      <p:pic>
        <p:nvPicPr>
          <p:cNvPr id="8197" name="Picture 5" descr="C:\Documents and Settings\Owner\Desktop\profi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4500570"/>
            <a:ext cx="2663828" cy="1997871"/>
          </a:xfrm>
          <a:prstGeom prst="rect">
            <a:avLst/>
          </a:prstGeom>
          <a:noFill/>
        </p:spPr>
      </p:pic>
      <p:pic>
        <p:nvPicPr>
          <p:cNvPr id="8198" name="Picture 6" descr="C:\Documents and Settings\Owner\Desktop\462378467_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4500570"/>
            <a:ext cx="2857520" cy="19957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>
            <a:normAutofit/>
          </a:bodyPr>
          <a:lstStyle/>
          <a:p>
            <a:r>
              <a:rPr lang="sk-SK" sz="3600" b="1" i="1" dirty="0" smtClean="0">
                <a:solidFill>
                  <a:schemeClr val="tx2"/>
                </a:solidFill>
              </a:rPr>
              <a:t>Some events in town</a:t>
            </a:r>
            <a:endParaRPr lang="pl-PL" sz="3600" b="1" i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Presov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Music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Spring</a:t>
            </a:r>
          </a:p>
          <a:p>
            <a:pPr>
              <a:buNone/>
            </a:pP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Golden Kit (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week of the Slovak libraries</a:t>
            </a: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>
              <a:buNone/>
            </a:pP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The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Local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Artist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Fashion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show</a:t>
            </a:r>
          </a:p>
          <a:p>
            <a:pPr>
              <a:buNone/>
            </a:pP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International Day of Museums</a:t>
            </a:r>
            <a:endParaRPr lang="sk-SK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sk-SK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Festival of Sword-Play and Handicrafts</a:t>
            </a:r>
            <a:endParaRPr lang="sk-SK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sk-SK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Country Dance Fest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Presov</a:t>
            </a: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International Jazz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Festival</a:t>
            </a:r>
            <a:r>
              <a:rPr lang="pl-PL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JAZZ </a:t>
            </a:r>
            <a:r>
              <a:rPr lang="pl-PL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Presov</a:t>
            </a: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endParaRPr lang="pl-PL" b="1" i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buNone/>
            </a:pP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International Junior Bartender and Waiter</a:t>
            </a:r>
            <a:r>
              <a:rPr lang="sk-SK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Competition</a:t>
            </a:r>
            <a:endParaRPr lang="pl-PL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sk-SK" sz="4000" b="1" dirty="0" smtClean="0">
                <a:solidFill>
                  <a:schemeClr val="tx2"/>
                </a:solidFill>
              </a:rPr>
              <a:t>Sport in Prešov</a:t>
            </a:r>
            <a:endParaRPr lang="pl-PL" sz="4000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857784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Prešov is a town of sport. </a:t>
            </a:r>
          </a:p>
          <a:p>
            <a:r>
              <a:rPr lang="en-US" dirty="0" smtClean="0"/>
              <a:t>The most popular and most successful sports are</a:t>
            </a:r>
            <a:r>
              <a:rPr lang="sk-SK" dirty="0" smtClean="0"/>
              <a:t>:</a:t>
            </a:r>
          </a:p>
          <a:p>
            <a:pPr>
              <a:buNone/>
            </a:pPr>
            <a:r>
              <a:rPr lang="sk-SK" dirty="0" smtClean="0"/>
              <a:t>	- </a:t>
            </a:r>
            <a:r>
              <a:rPr lang="sk-SK" b="1" dirty="0" smtClean="0"/>
              <a:t>Handball</a:t>
            </a:r>
            <a:r>
              <a:rPr lang="sk-SK" dirty="0" smtClean="0"/>
              <a:t> (HT Tatran Prešov - </a:t>
            </a:r>
            <a:r>
              <a:rPr lang="en-US" dirty="0" smtClean="0"/>
              <a:t>Slovakia's most </a:t>
            </a:r>
            <a:r>
              <a:rPr lang="sk-SK" dirty="0" smtClean="0"/>
              <a:t>		     </a:t>
            </a:r>
            <a:r>
              <a:rPr lang="en-US" dirty="0" smtClean="0"/>
              <a:t>popular and currently most </a:t>
            </a:r>
            <a:r>
              <a:rPr lang="sk-SK" dirty="0" smtClean="0"/>
              <a:t>			     </a:t>
            </a:r>
            <a:r>
              <a:rPr lang="en-US" dirty="0" smtClean="0"/>
              <a:t>successful club</a:t>
            </a:r>
            <a:r>
              <a:rPr lang="sk-SK" dirty="0" smtClean="0"/>
              <a:t>),</a:t>
            </a:r>
          </a:p>
          <a:p>
            <a:pPr>
              <a:buNone/>
            </a:pPr>
            <a:r>
              <a:rPr lang="sk-SK" dirty="0" smtClean="0"/>
              <a:t>	- </a:t>
            </a:r>
            <a:r>
              <a:rPr lang="sk-SK" b="1" dirty="0" smtClean="0"/>
              <a:t>Football</a:t>
            </a:r>
            <a:r>
              <a:rPr lang="sk-SK" dirty="0" smtClean="0"/>
              <a:t>  (1.FC Tatran Prešov - </a:t>
            </a:r>
            <a:r>
              <a:rPr lang="en-US" dirty="0" smtClean="0"/>
              <a:t>oldest football </a:t>
            </a:r>
            <a:r>
              <a:rPr lang="sk-SK" dirty="0" smtClean="0"/>
              <a:t>		     </a:t>
            </a:r>
            <a:r>
              <a:rPr lang="en-US" dirty="0" smtClean="0"/>
              <a:t>team in Slovakia</a:t>
            </a:r>
            <a:r>
              <a:rPr lang="sk-SK" dirty="0" smtClean="0"/>
              <a:t>), </a:t>
            </a:r>
          </a:p>
          <a:p>
            <a:pPr>
              <a:buNone/>
            </a:pPr>
            <a:r>
              <a:rPr lang="sk-SK" dirty="0" smtClean="0"/>
              <a:t>	- </a:t>
            </a:r>
            <a:r>
              <a:rPr lang="sk-SK" b="1" dirty="0" smtClean="0"/>
              <a:t>Ice</a:t>
            </a:r>
            <a:r>
              <a:rPr lang="sk-SK" dirty="0" smtClean="0"/>
              <a:t> </a:t>
            </a:r>
            <a:r>
              <a:rPr lang="sk-SK" b="1" dirty="0" smtClean="0"/>
              <a:t>Hockey</a:t>
            </a:r>
            <a:r>
              <a:rPr lang="sk-SK" dirty="0" smtClean="0"/>
              <a:t>. </a:t>
            </a:r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atranpresov.sk/sites/default/files/TatranHandballAre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42852"/>
            <a:ext cx="3143272" cy="2030891"/>
          </a:xfrm>
          <a:prstGeom prst="rect">
            <a:avLst/>
          </a:prstGeom>
          <a:noFill/>
        </p:spPr>
      </p:pic>
      <p:pic>
        <p:nvPicPr>
          <p:cNvPr id="6148" name="Picture 4" descr="http://web.slovakhandball.sk/files/novinky/2656/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42852"/>
            <a:ext cx="3338506" cy="2034402"/>
          </a:xfrm>
          <a:prstGeom prst="rect">
            <a:avLst/>
          </a:prstGeom>
          <a:noFill/>
        </p:spPr>
      </p:pic>
      <p:pic>
        <p:nvPicPr>
          <p:cNvPr id="6150" name="Picture 6" descr="http://i1.ytimg.com/vi/5blyNPmrI28/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214554"/>
            <a:ext cx="3643338" cy="2049378"/>
          </a:xfrm>
          <a:prstGeom prst="rect">
            <a:avLst/>
          </a:prstGeom>
          <a:noFill/>
        </p:spPr>
      </p:pic>
      <p:pic>
        <p:nvPicPr>
          <p:cNvPr id="6152" name="Picture 8" descr="http://data.info.sk/photo/article/2013/03/3937/tatran-pres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357694"/>
            <a:ext cx="3643338" cy="2214578"/>
          </a:xfrm>
          <a:prstGeom prst="rect">
            <a:avLst/>
          </a:prstGeom>
          <a:noFill/>
        </p:spPr>
      </p:pic>
      <p:pic>
        <p:nvPicPr>
          <p:cNvPr id="6154" name="Picture 10" descr="http://www1.teraz.sk/usercontent/photos/3/c/2/4-3c2c84c58a83f335f1956eeb9d3b5ceaa7f520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42852"/>
            <a:ext cx="1428759" cy="2016822"/>
          </a:xfrm>
          <a:prstGeom prst="rect">
            <a:avLst/>
          </a:prstGeom>
          <a:noFill/>
        </p:spPr>
      </p:pic>
      <p:pic>
        <p:nvPicPr>
          <p:cNvPr id="6156" name="Picture 12" descr="http://pis.sk/image/43525/dsc_03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643182"/>
            <a:ext cx="5000660" cy="3350443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5340369"/>
          </a:xfrm>
        </p:spPr>
        <p:txBody>
          <a:bodyPr/>
          <a:lstStyle/>
          <a:p>
            <a:pPr algn="just">
              <a:buNone/>
            </a:pPr>
            <a:r>
              <a:rPr lang="sk-SK" dirty="0" smtClean="0"/>
              <a:t>		In Prešov are </a:t>
            </a:r>
            <a:r>
              <a:rPr lang="en-US" dirty="0" smtClean="0"/>
              <a:t>also other sports such as </a:t>
            </a:r>
            <a:r>
              <a:rPr lang="sk-SK" b="1" dirty="0" smtClean="0"/>
              <a:t>B</a:t>
            </a:r>
            <a:r>
              <a:rPr lang="en-US" b="1" dirty="0" err="1" smtClean="0"/>
              <a:t>asketball</a:t>
            </a:r>
            <a:r>
              <a:rPr lang="en-US" dirty="0" smtClean="0"/>
              <a:t>, </a:t>
            </a:r>
            <a:r>
              <a:rPr lang="sk-SK" b="1" dirty="0" smtClean="0"/>
              <a:t>T</a:t>
            </a:r>
            <a:r>
              <a:rPr lang="en-US" b="1" dirty="0" err="1" smtClean="0"/>
              <a:t>ennis</a:t>
            </a:r>
            <a:r>
              <a:rPr lang="sk-SK" dirty="0" smtClean="0"/>
              <a:t>, </a:t>
            </a:r>
            <a:r>
              <a:rPr lang="sk-SK" b="1" dirty="0" smtClean="0"/>
              <a:t>Volleyball</a:t>
            </a:r>
            <a:r>
              <a:rPr lang="sk-SK" dirty="0" smtClean="0"/>
              <a:t>, </a:t>
            </a:r>
            <a:r>
              <a:rPr lang="sk-SK" b="1" dirty="0" smtClean="0"/>
              <a:t>Water polo</a:t>
            </a:r>
            <a:r>
              <a:rPr lang="sk-SK" dirty="0" smtClean="0"/>
              <a:t>, </a:t>
            </a:r>
            <a:r>
              <a:rPr lang="sk-SK" b="1" dirty="0" smtClean="0"/>
              <a:t>Squash, Bowling</a:t>
            </a:r>
            <a:r>
              <a:rPr lang="sk-SK" dirty="0" smtClean="0"/>
              <a:t> and many others sports, which you can watch and play.</a:t>
            </a:r>
          </a:p>
          <a:p>
            <a:pPr algn="just">
              <a:buNone/>
            </a:pPr>
            <a:endParaRPr lang="sk-SK" dirty="0" smtClean="0"/>
          </a:p>
          <a:p>
            <a:pPr algn="just">
              <a:buNone/>
            </a:pPr>
            <a:endParaRPr lang="sk-SK" dirty="0" smtClean="0"/>
          </a:p>
          <a:p>
            <a:pPr algn="just">
              <a:buNone/>
            </a:pPr>
            <a:r>
              <a:rPr lang="sk-SK" b="1" dirty="0" smtClean="0"/>
              <a:t>			</a:t>
            </a:r>
            <a:r>
              <a:rPr lang="sk-SK" b="1" dirty="0" smtClean="0">
                <a:solidFill>
                  <a:schemeClr val="tx2"/>
                </a:solidFill>
              </a:rPr>
              <a:t>So, come on and enjoy our town! </a:t>
            </a:r>
            <a:r>
              <a:rPr lang="sk-SK" b="1" dirty="0" smtClean="0">
                <a:solidFill>
                  <a:schemeClr val="tx2"/>
                </a:solidFill>
                <a:sym typeface="Wingdings" pitchFamily="2" charset="2"/>
              </a:rPr>
              <a:t></a:t>
            </a:r>
          </a:p>
          <a:p>
            <a:pPr algn="just">
              <a:buNone/>
            </a:pPr>
            <a:endParaRPr lang="sk-SK" b="1" dirty="0" smtClean="0">
              <a:solidFill>
                <a:schemeClr val="tx2"/>
              </a:solidFill>
              <a:sym typeface="Wingdings" pitchFamily="2" charset="2"/>
            </a:endParaRPr>
          </a:p>
          <a:p>
            <a:pPr algn="just">
              <a:buNone/>
            </a:pPr>
            <a:r>
              <a:rPr lang="sk-SK" b="1" dirty="0" smtClean="0">
                <a:solidFill>
                  <a:schemeClr val="tx2"/>
                </a:solidFill>
                <a:sym typeface="Wingdings" pitchFamily="2" charset="2"/>
              </a:rPr>
              <a:t>	</a:t>
            </a:r>
            <a:r>
              <a:rPr lang="sk-SK" sz="2000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More informations about Prešov you can search on website:       </a:t>
            </a:r>
            <a:r>
              <a:rPr lang="sk-SK" sz="20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www.presov.info</a:t>
            </a:r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71570"/>
          </a:xfrm>
        </p:spPr>
        <p:txBody>
          <a:bodyPr/>
          <a:lstStyle/>
          <a:p>
            <a:r>
              <a:rPr lang="pl-PL" b="1" dirty="0" err="1" smtClean="0">
                <a:solidFill>
                  <a:schemeClr val="tx2"/>
                </a:solidFill>
              </a:rPr>
              <a:t>Accommodation</a:t>
            </a:r>
            <a:endParaRPr lang="pl-PL" b="1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285860"/>
            <a:ext cx="4857784" cy="1857388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Accommodation</a:t>
            </a: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provided</a:t>
            </a: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a </a:t>
            </a: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tudent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house near the College</a:t>
            </a: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Price is 110 </a:t>
            </a: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€ per </a:t>
            </a:r>
            <a:r>
              <a:rPr lang="pl-PL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month</a:t>
            </a:r>
            <a:r>
              <a:rPr lang="pl-PL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sk-SK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pl-PL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170" name="Picture 2" descr="C:\Documents and Settings\Owner\Desktop\ubytko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285860"/>
            <a:ext cx="3799840" cy="2451448"/>
          </a:xfrm>
          <a:prstGeom prst="rect">
            <a:avLst/>
          </a:prstGeom>
          <a:noFill/>
        </p:spPr>
      </p:pic>
      <p:pic>
        <p:nvPicPr>
          <p:cNvPr id="7171" name="Picture 3" descr="C:\Documents and Settings\Owner\Desktop\ubytko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4000504"/>
            <a:ext cx="2357454" cy="2214579"/>
          </a:xfrm>
          <a:prstGeom prst="rect">
            <a:avLst/>
          </a:prstGeom>
          <a:noFill/>
        </p:spPr>
      </p:pic>
      <p:pic>
        <p:nvPicPr>
          <p:cNvPr id="7172" name="Picture 4" descr="C:\Documents and Settings\Owner\Desktop\ubytko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4"/>
            <a:ext cx="2214578" cy="2214578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178" y="4000504"/>
            <a:ext cx="1939492" cy="220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000504"/>
            <a:ext cx="207170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58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000108"/>
            <a:ext cx="7358082" cy="5518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 rot="21311357">
            <a:off x="-538103" y="200171"/>
            <a:ext cx="8229600" cy="1143000"/>
          </a:xfrm>
        </p:spPr>
        <p:txBody>
          <a:bodyPr/>
          <a:lstStyle/>
          <a:p>
            <a:r>
              <a:rPr lang="sk-SK" b="1" dirty="0" smtClean="0">
                <a:solidFill>
                  <a:schemeClr val="tx2"/>
                </a:solidFill>
              </a:rPr>
              <a:t>Let´s study together!</a:t>
            </a:r>
            <a:endParaRPr lang="pl-PL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0" y="500042"/>
            <a:ext cx="8829708" cy="1143000"/>
          </a:xfrm>
        </p:spPr>
        <p:txBody>
          <a:bodyPr>
            <a:noAutofit/>
          </a:bodyPr>
          <a:lstStyle/>
          <a:p>
            <a:r>
              <a:rPr lang="sk-SK" sz="8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 ISM Slovakia!</a:t>
            </a:r>
            <a:endParaRPr lang="pl-PL" sz="8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002060"/>
                </a:solidFill>
                <a:latin typeface="Arial Black" pitchFamily="34" charset="0"/>
              </a:rPr>
              <a:t>Profile of the College </a:t>
            </a:r>
            <a:endParaRPr lang="pl-PL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algn="just">
              <a:buFont typeface="Wingdings" pitchFamily="2" charset="2"/>
              <a:buNone/>
            </a:pPr>
            <a:r>
              <a:rPr lang="pl-PL" dirty="0" smtClean="0"/>
              <a:t>		International </a:t>
            </a:r>
            <a:r>
              <a:rPr lang="pl-PL" dirty="0" err="1" smtClean="0"/>
              <a:t>School</a:t>
            </a:r>
            <a:r>
              <a:rPr lang="pl-PL" dirty="0" smtClean="0"/>
              <a:t> of Management ISM </a:t>
            </a:r>
            <a:r>
              <a:rPr lang="pl-PL" dirty="0" err="1" smtClean="0"/>
              <a:t>Slovakia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Prešov</a:t>
            </a:r>
            <a:r>
              <a:rPr lang="pl-PL" dirty="0" smtClean="0"/>
              <a:t> </a:t>
            </a:r>
            <a:r>
              <a:rPr lang="pl-PL" dirty="0" err="1" smtClean="0"/>
              <a:t>is</a:t>
            </a:r>
            <a:r>
              <a:rPr lang="pl-PL" dirty="0" smtClean="0"/>
              <a:t> a </a:t>
            </a:r>
            <a:r>
              <a:rPr lang="pl-PL" dirty="0" err="1" smtClean="0"/>
              <a:t>private</a:t>
            </a:r>
            <a:r>
              <a:rPr lang="pl-PL" dirty="0" smtClean="0"/>
              <a:t> </a:t>
            </a:r>
            <a:r>
              <a:rPr lang="pl-PL" dirty="0" err="1" smtClean="0"/>
              <a:t>non-university</a:t>
            </a:r>
            <a:r>
              <a:rPr lang="pl-PL" dirty="0" smtClean="0"/>
              <a:t> college. </a:t>
            </a:r>
            <a:endParaRPr lang="sk-SK" dirty="0" smtClean="0"/>
          </a:p>
          <a:p>
            <a:pPr algn="just">
              <a:buFont typeface="Wingdings" pitchFamily="2" charset="2"/>
              <a:buNone/>
            </a:pPr>
            <a:r>
              <a:rPr lang="sk-SK" dirty="0" smtClean="0"/>
              <a:t>		</a:t>
            </a:r>
          </a:p>
          <a:p>
            <a:pPr algn="just">
              <a:buFont typeface="Wingdings" pitchFamily="2" charset="2"/>
              <a:buNone/>
            </a:pPr>
            <a:r>
              <a:rPr lang="sk-SK" dirty="0" smtClean="0"/>
              <a:t>		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mission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college </a:t>
            </a:r>
            <a:r>
              <a:rPr lang="pl-PL" dirty="0" err="1" smtClean="0"/>
              <a:t>is</a:t>
            </a:r>
            <a:r>
              <a:rPr lang="pl-PL" dirty="0" smtClean="0"/>
              <a:t> to </a:t>
            </a:r>
            <a:r>
              <a:rPr lang="pl-PL" dirty="0" err="1" smtClean="0"/>
              <a:t>develop</a:t>
            </a:r>
            <a:r>
              <a:rPr lang="pl-PL" dirty="0" smtClean="0"/>
              <a:t> a </a:t>
            </a:r>
            <a:r>
              <a:rPr lang="pl-PL" dirty="0" err="1" smtClean="0"/>
              <a:t>harmonious</a:t>
            </a:r>
            <a:r>
              <a:rPr lang="pl-PL" dirty="0" smtClean="0"/>
              <a:t> </a:t>
            </a:r>
            <a:r>
              <a:rPr lang="pl-PL" dirty="0" err="1" smtClean="0"/>
              <a:t>personality</a:t>
            </a:r>
            <a:r>
              <a:rPr lang="pl-PL" dirty="0" smtClean="0"/>
              <a:t>, </a:t>
            </a:r>
            <a:r>
              <a:rPr lang="pl-PL" dirty="0" err="1" smtClean="0"/>
              <a:t>knowledge</a:t>
            </a:r>
            <a:r>
              <a:rPr lang="pl-PL" dirty="0" smtClean="0"/>
              <a:t>, </a:t>
            </a:r>
            <a:r>
              <a:rPr lang="pl-PL" dirty="0" err="1" smtClean="0"/>
              <a:t>wisdom</a:t>
            </a:r>
            <a:r>
              <a:rPr lang="pl-PL" dirty="0" smtClean="0"/>
              <a:t>, </a:t>
            </a:r>
            <a:r>
              <a:rPr lang="pl-PL" dirty="0" err="1" smtClean="0"/>
              <a:t>goodness</a:t>
            </a:r>
            <a:r>
              <a:rPr lang="pl-PL" dirty="0" smtClean="0"/>
              <a:t> and </a:t>
            </a:r>
            <a:r>
              <a:rPr lang="pl-PL" dirty="0" err="1" smtClean="0"/>
              <a:t>creativity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humans</a:t>
            </a:r>
            <a:r>
              <a:rPr lang="pl-PL" dirty="0" smtClean="0"/>
              <a:t>, to </a:t>
            </a:r>
            <a:r>
              <a:rPr lang="pl-PL" dirty="0" err="1" smtClean="0"/>
              <a:t>develop</a:t>
            </a:r>
            <a:r>
              <a:rPr lang="pl-PL" dirty="0" smtClean="0"/>
              <a:t> </a:t>
            </a:r>
            <a:r>
              <a:rPr lang="pl-PL" dirty="0" err="1" smtClean="0"/>
              <a:t>knowledge</a:t>
            </a:r>
            <a:r>
              <a:rPr lang="pl-PL" dirty="0" smtClean="0"/>
              <a:t> </a:t>
            </a:r>
            <a:r>
              <a:rPr lang="pl-PL" dirty="0" err="1" smtClean="0"/>
              <a:t>based</a:t>
            </a:r>
            <a:r>
              <a:rPr lang="pl-PL" dirty="0" smtClean="0"/>
              <a:t> on </a:t>
            </a:r>
            <a:r>
              <a:rPr lang="pl-PL" dirty="0" err="1" smtClean="0"/>
              <a:t>creative</a:t>
            </a:r>
            <a:r>
              <a:rPr lang="pl-PL" dirty="0" smtClean="0"/>
              <a:t> </a:t>
            </a:r>
            <a:r>
              <a:rPr lang="pl-PL" dirty="0" err="1" smtClean="0"/>
              <a:t>research</a:t>
            </a:r>
            <a:r>
              <a:rPr lang="pl-PL" dirty="0" smtClean="0"/>
              <a:t> </a:t>
            </a:r>
            <a:r>
              <a:rPr lang="pl-PL" dirty="0" err="1" smtClean="0"/>
              <a:t>in</a:t>
            </a:r>
            <a:r>
              <a:rPr lang="pl-PL" dirty="0" smtClean="0"/>
              <a:t>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fields</a:t>
            </a:r>
            <a:r>
              <a:rPr lang="pl-PL" dirty="0" smtClean="0"/>
              <a:t> of </a:t>
            </a:r>
            <a:r>
              <a:rPr lang="pl-PL" dirty="0" err="1" smtClean="0"/>
              <a:t>economics</a:t>
            </a:r>
            <a:r>
              <a:rPr lang="pl-PL" dirty="0" smtClean="0"/>
              <a:t>, </a:t>
            </a:r>
            <a:r>
              <a:rPr lang="pl-PL" dirty="0" err="1" smtClean="0"/>
              <a:t>economics</a:t>
            </a:r>
            <a:r>
              <a:rPr lang="pl-PL" dirty="0" smtClean="0"/>
              <a:t> and </a:t>
            </a:r>
            <a:r>
              <a:rPr lang="pl-PL" dirty="0" err="1" smtClean="0"/>
              <a:t>social</a:t>
            </a:r>
            <a:r>
              <a:rPr lang="pl-PL" dirty="0" smtClean="0"/>
              <a:t> sciences and to </a:t>
            </a:r>
            <a:r>
              <a:rPr lang="pl-PL" dirty="0" err="1" smtClean="0"/>
              <a:t>contribute</a:t>
            </a:r>
            <a:r>
              <a:rPr lang="pl-PL" dirty="0" smtClean="0"/>
              <a:t> to </a:t>
            </a:r>
            <a:r>
              <a:rPr lang="pl-PL" dirty="0" err="1" smtClean="0"/>
              <a:t>the</a:t>
            </a:r>
            <a:r>
              <a:rPr lang="pl-PL" dirty="0" smtClean="0"/>
              <a:t> development of </a:t>
            </a:r>
            <a:r>
              <a:rPr lang="pl-PL" dirty="0" err="1" smtClean="0"/>
              <a:t>education</a:t>
            </a:r>
            <a:r>
              <a:rPr lang="pl-PL" dirty="0" smtClean="0"/>
              <a:t>, science, </a:t>
            </a:r>
            <a:r>
              <a:rPr lang="pl-PL" dirty="0" err="1" smtClean="0"/>
              <a:t>culture</a:t>
            </a:r>
            <a:r>
              <a:rPr lang="pl-PL" dirty="0" smtClean="0"/>
              <a:t> and health for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welfare</a:t>
            </a:r>
            <a:r>
              <a:rPr lang="pl-PL" dirty="0" smtClean="0"/>
              <a:t> of </a:t>
            </a:r>
            <a:r>
              <a:rPr lang="pl-PL" dirty="0" err="1" smtClean="0"/>
              <a:t>the</a:t>
            </a:r>
            <a:r>
              <a:rPr lang="pl-PL" dirty="0" smtClean="0"/>
              <a:t> </a:t>
            </a:r>
            <a:r>
              <a:rPr lang="pl-PL" dirty="0" err="1" smtClean="0"/>
              <a:t>whole</a:t>
            </a:r>
            <a:r>
              <a:rPr lang="pl-PL" dirty="0" smtClean="0"/>
              <a:t> </a:t>
            </a:r>
            <a:r>
              <a:rPr lang="pl-PL" dirty="0" err="1" smtClean="0"/>
              <a:t>society</a:t>
            </a:r>
            <a:r>
              <a:rPr lang="pl-PL" dirty="0" smtClean="0"/>
              <a:t>. </a:t>
            </a:r>
            <a:endParaRPr lang="sk-SK" dirty="0" smtClean="0"/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85786" y="57148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ISM Slovakia is part of private schools network ISM - established in Germany.</a:t>
            </a:r>
            <a:endParaRPr lang="pl-PL" b="1" dirty="0">
              <a:solidFill>
                <a:schemeClr val="tx2"/>
              </a:solidFill>
            </a:endParaRPr>
          </a:p>
        </p:txBody>
      </p:sp>
      <p:pic>
        <p:nvPicPr>
          <p:cNvPr id="23554" name="Picture 2" descr="https://fbcdn-sphotos-h-a.akamaihd.net/hphotos-ak-prn2/v/t34.0-12/10346857_10152481256076214_424675086_n.jpg?oh=b6332e5e4e9b31c845ed0a3a4afc0b1c&amp;oe=537C1A96&amp;__gda__=1400653625_34ea5632c5ac91efa8393c4960c19d7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2285992"/>
            <a:ext cx="5806125" cy="3814768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7356" y="1071546"/>
            <a:ext cx="8229600" cy="1143000"/>
          </a:xfrm>
        </p:spPr>
        <p:txBody>
          <a:bodyPr/>
          <a:lstStyle/>
          <a:p>
            <a:r>
              <a:rPr lang="sk-SK" dirty="0" smtClean="0">
                <a:solidFill>
                  <a:schemeClr val="tx2"/>
                </a:solidFill>
              </a:rPr>
              <a:t>ISM Slovakia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64" y="4595018"/>
            <a:ext cx="9144064" cy="4525963"/>
          </a:xfrm>
        </p:spPr>
        <p:txBody>
          <a:bodyPr/>
          <a:lstStyle/>
          <a:p>
            <a:pPr algn="just">
              <a:buNone/>
            </a:pPr>
            <a:r>
              <a:rPr lang="sk-SK" dirty="0" smtClean="0">
                <a:solidFill>
                  <a:srgbClr val="FFC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		Quality</a:t>
            </a:r>
            <a:r>
              <a:rPr lang="sk-SK" dirty="0">
                <a:solidFill>
                  <a:srgbClr val="FFC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, relevant, attractive and </a:t>
            </a:r>
            <a:r>
              <a:rPr lang="sk-SK" dirty="0" smtClean="0">
                <a:solidFill>
                  <a:srgbClr val="FFC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flexible study programmes are creating </a:t>
            </a:r>
            <a:r>
              <a:rPr lang="sk-SK" dirty="0">
                <a:solidFill>
                  <a:srgbClr val="FFC00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an educational institution for exploring the international and interdisciplinary dimension of business in Prešov.</a:t>
            </a:r>
            <a:endParaRPr lang="sk-SK" dirty="0" smtClean="0">
              <a:solidFill>
                <a:srgbClr val="FFC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Study Programmes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14353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sk-SK" sz="3800" b="1" i="1" dirty="0" smtClean="0">
                <a:solidFill>
                  <a:schemeClr val="accent1"/>
                </a:solidFill>
              </a:rPr>
              <a:t>Bachelor Study Programmes</a:t>
            </a:r>
            <a:r>
              <a:rPr lang="sk-SK" dirty="0" smtClean="0">
                <a:solidFill>
                  <a:schemeClr val="accent1"/>
                </a:solidFill>
              </a:rPr>
              <a:t>:</a:t>
            </a:r>
          </a:p>
          <a:p>
            <a:pPr>
              <a:buNone/>
            </a:pPr>
            <a:endParaRPr lang="sk-SK" dirty="0" smtClean="0"/>
          </a:p>
          <a:p>
            <a:r>
              <a:rPr lang="sk-SK" sz="3300" b="1" dirty="0" smtClean="0">
                <a:solidFill>
                  <a:srgbClr val="00B0F0"/>
                </a:solidFill>
              </a:rPr>
              <a:t>International Enterprising in Trade and Services</a:t>
            </a:r>
          </a:p>
          <a:p>
            <a:pPr>
              <a:buNone/>
            </a:pPr>
            <a:r>
              <a:rPr lang="sk-SK" sz="33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r>
              <a:rPr lang="sk-SK" sz="3300" b="1" dirty="0" smtClean="0">
                <a:solidFill>
                  <a:schemeClr val="tx2"/>
                </a:solidFill>
              </a:rPr>
              <a:t>Social Services and Counselling</a:t>
            </a:r>
          </a:p>
          <a:p>
            <a:pPr>
              <a:buNone/>
            </a:pPr>
            <a:endParaRPr lang="sk-SK" sz="3300" b="1" dirty="0" smtClean="0">
              <a:solidFill>
                <a:schemeClr val="tx2"/>
              </a:solidFill>
            </a:endParaRPr>
          </a:p>
          <a:p>
            <a:r>
              <a:rPr lang="sk-SK" sz="3300" b="1" dirty="0" smtClean="0">
                <a:solidFill>
                  <a:schemeClr val="tx2"/>
                </a:solidFill>
              </a:rPr>
              <a:t>Economic and Business Ethics</a:t>
            </a:r>
          </a:p>
          <a:p>
            <a:pPr>
              <a:buNone/>
            </a:pPr>
            <a:endParaRPr lang="sk-SK" sz="3300" b="1" dirty="0" smtClean="0">
              <a:solidFill>
                <a:schemeClr val="tx2"/>
              </a:solidFill>
            </a:endParaRPr>
          </a:p>
          <a:p>
            <a:r>
              <a:rPr lang="sk-SK" sz="3300" b="1" dirty="0" smtClean="0">
                <a:solidFill>
                  <a:schemeClr val="tx2"/>
                </a:solidFill>
              </a:rPr>
              <a:t>Theory, Management and Services in Culture</a:t>
            </a:r>
          </a:p>
          <a:p>
            <a:pPr>
              <a:buNone/>
            </a:pPr>
            <a:endParaRPr lang="sk-SK" sz="3000" b="1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sk-SK" sz="3000" b="1" dirty="0" smtClean="0">
              <a:solidFill>
                <a:schemeClr val="tx2"/>
              </a:solidFill>
            </a:endParaRPr>
          </a:p>
          <a:p>
            <a:pPr>
              <a:buNone/>
            </a:pPr>
            <a:r>
              <a:rPr lang="sk-SK" sz="3000" b="1" dirty="0" smtClean="0">
                <a:solidFill>
                  <a:schemeClr val="tx2"/>
                </a:solidFill>
              </a:rPr>
              <a:t>	</a:t>
            </a:r>
            <a:r>
              <a:rPr lang="sk-SK" sz="3000" b="1" dirty="0" smtClean="0">
                <a:solidFill>
                  <a:schemeClr val="accent4">
                    <a:lumMod val="75000"/>
                  </a:schemeClr>
                </a:solidFill>
              </a:rPr>
              <a:t>Price per Semester is 700 </a:t>
            </a:r>
            <a:r>
              <a:rPr lang="pl-PL" sz="3000" b="1" dirty="0" smtClean="0">
                <a:solidFill>
                  <a:schemeClr val="accent4">
                    <a:lumMod val="75000"/>
                  </a:schemeClr>
                </a:solidFill>
              </a:rPr>
              <a:t>€.</a:t>
            </a:r>
            <a:endParaRPr lang="sk-SK" sz="30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endParaRPr lang="sk-SK" b="1" dirty="0" smtClean="0">
              <a:solidFill>
                <a:schemeClr val="tx2"/>
              </a:solidFill>
            </a:endParaRPr>
          </a:p>
          <a:p>
            <a:endParaRPr lang="sk-SK" b="1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sk-SK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636</TotalTime>
  <Words>202</Words>
  <Application>Microsoft Office PowerPoint</Application>
  <PresentationFormat>Pokaz na ekranie (4:3)</PresentationFormat>
  <Paragraphs>105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Slajd 1</vt:lpstr>
      <vt:lpstr>Slajd 2</vt:lpstr>
      <vt:lpstr>Profile of the College </vt:lpstr>
      <vt:lpstr>Slajd 4</vt:lpstr>
      <vt:lpstr>ISM Slovakia is part of private schools network ISM - established in Germany.</vt:lpstr>
      <vt:lpstr>ISM Slovakia</vt:lpstr>
      <vt:lpstr>Slajd 7</vt:lpstr>
      <vt:lpstr>Study Programmes</vt:lpstr>
      <vt:lpstr>Slajd 9</vt:lpstr>
      <vt:lpstr>Slajd 10</vt:lpstr>
      <vt:lpstr>Slajd 11</vt:lpstr>
      <vt:lpstr> International Enterprising in Trade and Services </vt:lpstr>
      <vt:lpstr>Slajd 13</vt:lpstr>
      <vt:lpstr>Slajd 14</vt:lpstr>
      <vt:lpstr>Slajd 15</vt:lpstr>
      <vt:lpstr>The Graduates</vt:lpstr>
      <vt:lpstr>Slajd 17</vt:lpstr>
      <vt:lpstr>Welcome to Prešov - Slovakia</vt:lpstr>
      <vt:lpstr>Prešov</vt:lpstr>
      <vt:lpstr>Culture of Prešov</vt:lpstr>
      <vt:lpstr>Some events in town</vt:lpstr>
      <vt:lpstr>Sport in Prešov</vt:lpstr>
      <vt:lpstr>Slajd 23</vt:lpstr>
      <vt:lpstr>Slajd 24</vt:lpstr>
      <vt:lpstr>Accommodation</vt:lpstr>
      <vt:lpstr>Let´s study together!</vt:lpstr>
      <vt:lpstr>Join ISM Slovakia!</vt:lpstr>
      <vt:lpstr>Slajd 28</vt:lpstr>
    </vt:vector>
  </TitlesOfParts>
  <Company>Matrix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Matrix</dc:creator>
  <cp:lastModifiedBy>Matrix</cp:lastModifiedBy>
  <cp:revision>92</cp:revision>
  <dcterms:created xsi:type="dcterms:W3CDTF">2014-05-13T09:46:39Z</dcterms:created>
  <dcterms:modified xsi:type="dcterms:W3CDTF">2014-06-03T05:09:25Z</dcterms:modified>
</cp:coreProperties>
</file>